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0" r:id="rId3"/>
    <p:sldId id="290" r:id="rId4"/>
    <p:sldId id="342" r:id="rId5"/>
    <p:sldId id="339" r:id="rId6"/>
    <p:sldId id="291" r:id="rId7"/>
    <p:sldId id="302" r:id="rId8"/>
    <p:sldId id="343" r:id="rId9"/>
    <p:sldId id="344" r:id="rId10"/>
    <p:sldId id="294" r:id="rId11"/>
    <p:sldId id="33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377" autoAdjust="0"/>
  </p:normalViewPr>
  <p:slideViewPr>
    <p:cSldViewPr>
      <p:cViewPr>
        <p:scale>
          <a:sx n="70" d="100"/>
          <a:sy n="70" d="100"/>
        </p:scale>
        <p:origin x="-116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21843-4CC2-452F-9C41-7265BF5E6F59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EE471-8E59-4184-88B9-E2E99DA1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0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DD1B-AD45-44A7-B221-47E378F2D937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BCBA-DD76-4987-8CE8-E36C353B9EEB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95E-EC1C-4E34-9C27-E349D4BBC455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7C7B-13DE-41E1-90AA-93B40735412C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9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3BA8-977E-41AA-8CD3-F42562CB5FE0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6441-3069-4D70-8DCF-9E98120C6069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8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ADFC-BF61-42C9-AF02-230814077424}" type="datetime1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B113-5A1B-4220-91B9-9CF57F10959C}" type="datetime1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3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D840-6924-4055-9E85-5647142799FD}" type="datetime1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A37C-CA3F-411D-B735-1E92AE9FB507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D4A3-403D-4A49-90FF-5386825D9E80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7F19-49E8-44E6-8A21-C27F970936A4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Valius Liukaitis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5902-406E-4C54-93CB-BE9778DF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lt-LT" sz="1600" dirty="0" smtClean="0"/>
              <a:t/>
            </a:r>
            <a:br>
              <a:rPr lang="lt-LT" sz="1600" dirty="0" smtClean="0"/>
            </a:br>
            <a:r>
              <a:rPr lang="lt-LT" sz="1600" dirty="0" smtClean="0"/>
              <a:t/>
            </a:r>
            <a:br>
              <a:rPr lang="lt-LT" sz="1600" dirty="0" smtClean="0"/>
            </a:br>
            <a:r>
              <a:rPr lang="lt-LT" sz="2800" b="1" dirty="0" smtClean="0"/>
              <a:t>AB „LIETUVOS GELEŽINKELIAI“</a:t>
            </a:r>
            <a:br>
              <a:rPr lang="lt-LT" sz="2800" b="1" dirty="0" smtClean="0"/>
            </a:br>
            <a:r>
              <a:rPr lang="lt-LT" sz="2400" b="1" dirty="0" smtClean="0"/>
              <a:t>FILIALAS „KAUNO GELEŽINKELIŲ INFRASTRUKTŪRA“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763000" cy="4343400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lt-LT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 </a:t>
            </a:r>
            <a:r>
              <a:rPr lang="lt-L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APIE FILIALO „KAUNO GELEŽINKELIŲ INFRSTRUKTŪRA“ APTARNAUJAMAME RUOŽE</a:t>
            </a:r>
          </a:p>
          <a:p>
            <a:r>
              <a:rPr lang="lt-L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SIŪLOMŲ PATALPŲ, PLOTŲ </a:t>
            </a:r>
            <a:r>
              <a:rPr lang="lt-LT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NUOMĄ</a:t>
            </a:r>
            <a:endParaRPr lang="lt-LT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lt-LT" sz="3800" b="1" dirty="0" smtClean="0">
                <a:solidFill>
                  <a:schemeClr val="accent6">
                    <a:lumMod val="75000"/>
                  </a:schemeClr>
                </a:solidFill>
              </a:rPr>
              <a:t>TRUMPALAIKIAMS RENGINIAMS</a:t>
            </a:r>
            <a:endParaRPr lang="lt-LT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Nuoma vykdoma 2014-06-11 LR vyriausybės nutarimo Nr. 525 „Dėl viešosios geležinkelių infrastruktūros objektų nuomos tvarkos aprašo patvirtinimo“ nustatyta tvarka)</a:t>
            </a:r>
          </a:p>
          <a:p>
            <a:endParaRPr lang="lt-LT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 tel. 8 37 272910; 8 686 </a:t>
            </a:r>
            <a:r>
              <a:rPr lang="lt-LT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09304;  </a:t>
            </a:r>
            <a:r>
              <a:rPr lang="lt-LT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el.p</a:t>
            </a:r>
            <a:r>
              <a:rPr lang="lt-LT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lt-LT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v.liukaitis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lt-LT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litrail.lt</a:t>
            </a:r>
            <a:endParaRPr lang="lt-LT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000" b="1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lt-LT" sz="4000" b="1" dirty="0" smtClean="0">
                <a:solidFill>
                  <a:prstClr val="black"/>
                </a:solidFill>
              </a:rPr>
              <a:t/>
            </a:r>
            <a:br>
              <a:rPr lang="lt-LT" sz="4000" b="1" dirty="0" smtClean="0">
                <a:solidFill>
                  <a:prstClr val="black"/>
                </a:solidFill>
              </a:rPr>
            </a:br>
            <a:r>
              <a:rPr lang="lt-LT" sz="4000" b="1" dirty="0" smtClean="0">
                <a:solidFill>
                  <a:prstClr val="black"/>
                </a:solidFill>
              </a:rPr>
              <a:t>KAUNO GS KELEIVIŲ RŪMAI</a:t>
            </a:r>
            <a:r>
              <a:rPr lang="lt-LT" sz="3600" dirty="0">
                <a:solidFill>
                  <a:prstClr val="black"/>
                </a:solidFill>
              </a:rPr>
              <a:t/>
            </a:r>
            <a:br>
              <a:rPr lang="lt-LT" sz="3600" dirty="0">
                <a:solidFill>
                  <a:prstClr val="black"/>
                </a:solidFill>
              </a:rPr>
            </a:br>
            <a:r>
              <a:rPr lang="lt-LT" sz="3100" dirty="0" smtClean="0">
                <a:solidFill>
                  <a:prstClr val="black"/>
                </a:solidFill>
              </a:rPr>
              <a:t>DIDŽIOJOJE </a:t>
            </a:r>
            <a:r>
              <a:rPr lang="lt-LT" sz="3100" dirty="0">
                <a:solidFill>
                  <a:prstClr val="black"/>
                </a:solidFill>
              </a:rPr>
              <a:t>KELEIVIŲ </a:t>
            </a:r>
            <a:r>
              <a:rPr lang="lt-LT" sz="3100" dirty="0" smtClean="0">
                <a:solidFill>
                  <a:prstClr val="black"/>
                </a:solidFill>
              </a:rPr>
              <a:t>SALĖJE </a:t>
            </a:r>
            <a:r>
              <a:rPr lang="lt-LT" sz="3100" dirty="0">
                <a:solidFill>
                  <a:prstClr val="black"/>
                </a:solidFill>
              </a:rPr>
              <a:t>(352,52 KV.M</a:t>
            </a:r>
            <a:r>
              <a:rPr lang="lt-LT" sz="3100" dirty="0" smtClean="0">
                <a:solidFill>
                  <a:prstClr val="black"/>
                </a:solidFill>
              </a:rPr>
              <a:t>)</a:t>
            </a:r>
            <a:r>
              <a:rPr lang="lt-LT" sz="3100" dirty="0">
                <a:solidFill>
                  <a:prstClr val="black"/>
                </a:solidFill>
              </a:rPr>
              <a:t> VYKĘS ŠVENTINIS RENGINYS 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267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37337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lt-LT" sz="4000" b="1" dirty="0" smtClean="0">
                <a:solidFill>
                  <a:prstClr val="black"/>
                </a:solidFill>
              </a:rPr>
              <a:t/>
            </a:r>
            <a:br>
              <a:rPr lang="lt-LT" sz="4000" b="1" dirty="0" smtClean="0">
                <a:solidFill>
                  <a:prstClr val="black"/>
                </a:solidFill>
              </a:rPr>
            </a:br>
            <a:r>
              <a:rPr lang="lt-LT" sz="4000" b="1" dirty="0" smtClean="0">
                <a:solidFill>
                  <a:prstClr val="black"/>
                </a:solidFill>
              </a:rPr>
              <a:t>KAUNO GS KELEIVIŲ RŪMAI</a:t>
            </a:r>
            <a:r>
              <a:rPr lang="lt-LT" sz="3600" dirty="0">
                <a:solidFill>
                  <a:prstClr val="black"/>
                </a:solidFill>
              </a:rPr>
              <a:t/>
            </a:r>
            <a:br>
              <a:rPr lang="lt-LT" sz="3600" dirty="0">
                <a:solidFill>
                  <a:prstClr val="black"/>
                </a:solidFill>
              </a:rPr>
            </a:br>
            <a:r>
              <a:rPr lang="lt-LT" sz="3100" dirty="0" smtClean="0">
                <a:solidFill>
                  <a:prstClr val="black"/>
                </a:solidFill>
              </a:rPr>
              <a:t>DIDŽIOJOJE </a:t>
            </a:r>
            <a:r>
              <a:rPr lang="lt-LT" sz="3100" dirty="0">
                <a:solidFill>
                  <a:prstClr val="black"/>
                </a:solidFill>
              </a:rPr>
              <a:t>KELEIVIŲ </a:t>
            </a:r>
            <a:r>
              <a:rPr lang="lt-LT" sz="3100" dirty="0" smtClean="0">
                <a:solidFill>
                  <a:prstClr val="black"/>
                </a:solidFill>
              </a:rPr>
              <a:t>SALĖJE </a:t>
            </a:r>
            <a:r>
              <a:rPr lang="lt-LT" sz="3100" dirty="0">
                <a:solidFill>
                  <a:prstClr val="black"/>
                </a:solidFill>
              </a:rPr>
              <a:t>(352,52 KV.M</a:t>
            </a:r>
            <a:r>
              <a:rPr lang="lt-LT" sz="3100" dirty="0" smtClean="0">
                <a:solidFill>
                  <a:prstClr val="black"/>
                </a:solidFill>
              </a:rPr>
              <a:t>)</a:t>
            </a:r>
            <a:r>
              <a:rPr lang="lt-LT" sz="3100" dirty="0">
                <a:solidFill>
                  <a:prstClr val="black"/>
                </a:solidFill>
              </a:rPr>
              <a:t> VYKĘS ŠVENTINIS RENGINYS 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114800" cy="38861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4038600" cy="3886200"/>
          </a:xfrm>
        </p:spPr>
      </p:pic>
    </p:spTree>
    <p:extLst>
      <p:ext uri="{BB962C8B-B14F-4D97-AF65-F5344CB8AC3E}">
        <p14:creationId xmlns:p14="http://schemas.microsoft.com/office/powerpoint/2010/main" val="25082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KAUNO GS KELEIVIŲ RŪMAI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00999" cy="4648200"/>
          </a:xfrm>
        </p:spPr>
      </p:pic>
    </p:spTree>
    <p:extLst>
      <p:ext uri="{BB962C8B-B14F-4D97-AF65-F5344CB8AC3E}">
        <p14:creationId xmlns:p14="http://schemas.microsoft.com/office/powerpoint/2010/main" val="27654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KAUNO GS KELEIVIŲ RŪMAI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00999" cy="5029200"/>
          </a:xfrm>
        </p:spPr>
      </p:pic>
    </p:spTree>
    <p:extLst>
      <p:ext uri="{BB962C8B-B14F-4D97-AF65-F5344CB8AC3E}">
        <p14:creationId xmlns:p14="http://schemas.microsoft.com/office/powerpoint/2010/main" val="28498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KAUNO GS KELEIVIŲ RŪMAI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000999" cy="4800600"/>
          </a:xfrm>
        </p:spPr>
      </p:pic>
    </p:spTree>
    <p:extLst>
      <p:ext uri="{BB962C8B-B14F-4D97-AF65-F5344CB8AC3E}">
        <p14:creationId xmlns:p14="http://schemas.microsoft.com/office/powerpoint/2010/main" val="11800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KAUNO GS KELEIVIŲ RŪMAI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6" y="1600200"/>
            <a:ext cx="806368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prstClr val="black"/>
                </a:solidFill>
              </a:rPr>
              <a:t>KAUNO </a:t>
            </a:r>
            <a:r>
              <a:rPr lang="lt-LT" b="1" dirty="0" smtClean="0">
                <a:solidFill>
                  <a:prstClr val="black"/>
                </a:solidFill>
              </a:rPr>
              <a:t>GS </a:t>
            </a:r>
            <a:r>
              <a:rPr lang="lt-LT" sz="3600" b="1" dirty="0" smtClean="0">
                <a:solidFill>
                  <a:prstClr val="black"/>
                </a:solidFill>
              </a:rPr>
              <a:t>I a</a:t>
            </a:r>
            <a:r>
              <a:rPr lang="lt-LT" sz="3600" dirty="0" smtClean="0">
                <a:solidFill>
                  <a:prstClr val="black"/>
                </a:solidFill>
              </a:rPr>
              <a:t>.PATALPŲ </a:t>
            </a:r>
            <a:r>
              <a:rPr lang="lt-LT" sz="3600" dirty="0">
                <a:solidFill>
                  <a:prstClr val="black"/>
                </a:solidFill>
              </a:rPr>
              <a:t>PLANAS</a:t>
            </a:r>
            <a:r>
              <a:rPr lang="lt-LT" dirty="0" smtClean="0">
                <a:solidFill>
                  <a:prstClr val="black"/>
                </a:solidFill>
              </a:rPr>
              <a:t/>
            </a:r>
            <a:br>
              <a:rPr lang="lt-LT" dirty="0" smtClean="0">
                <a:solidFill>
                  <a:prstClr val="black"/>
                </a:solidFill>
              </a:rPr>
            </a:br>
            <a:r>
              <a:rPr lang="lt-LT" sz="3100" dirty="0" smtClean="0">
                <a:solidFill>
                  <a:prstClr val="black"/>
                </a:solidFill>
              </a:rPr>
              <a:t>DIDŽIOJI KELEIVIŲ SALĖ </a:t>
            </a:r>
            <a:r>
              <a:rPr lang="lt-LT" sz="2700" dirty="0" smtClean="0">
                <a:solidFill>
                  <a:prstClr val="black"/>
                </a:solidFill>
              </a:rPr>
              <a:t>(352,52 KV.M)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2819400"/>
            <a:ext cx="3352800" cy="76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67000" y="4572000"/>
            <a:ext cx="4114800" cy="76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81800" y="4267200"/>
            <a:ext cx="762000" cy="3048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05600" y="2819400"/>
            <a:ext cx="76200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7600" y="2971800"/>
            <a:ext cx="76200" cy="1295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28800" y="2895600"/>
            <a:ext cx="1524000" cy="76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8800" y="2971800"/>
            <a:ext cx="76200" cy="14478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5000" y="4419600"/>
            <a:ext cx="76200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8370" y="3854282"/>
            <a:ext cx="12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Keleivių slė</a:t>
            </a:r>
            <a:endParaRPr lang="lt-LT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24400" y="4953000"/>
            <a:ext cx="0" cy="457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481226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Įėjimas iš miesto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72200" y="1828800"/>
            <a:ext cx="0" cy="3810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9400" y="1828800"/>
            <a:ext cx="0" cy="3810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516" y="1524000"/>
            <a:ext cx="141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/>
              <a:t>Išėjimas į peroną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6001" y="1493858"/>
            <a:ext cx="141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/>
              <a:t>Išėjimas į peroną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2743200"/>
            <a:ext cx="152400" cy="3810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1844" y="3198911"/>
            <a:ext cx="115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/>
              <a:t>Išėjimas į WC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03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lt-LT" sz="4000" b="1" dirty="0">
                <a:solidFill>
                  <a:prstClr val="black"/>
                </a:solidFill>
              </a:rPr>
              <a:t>KAUNO </a:t>
            </a:r>
            <a:r>
              <a:rPr lang="lt-LT" sz="4000" b="1" dirty="0" smtClean="0">
                <a:solidFill>
                  <a:prstClr val="black"/>
                </a:solidFill>
              </a:rPr>
              <a:t>GS KELEIVIŲ RŪMAI</a:t>
            </a:r>
            <a:r>
              <a:rPr lang="lt-LT" sz="4000" dirty="0">
                <a:solidFill>
                  <a:prstClr val="black"/>
                </a:solidFill>
              </a:rPr>
              <a:t/>
            </a:r>
            <a:br>
              <a:rPr lang="lt-LT" sz="4000" dirty="0">
                <a:solidFill>
                  <a:prstClr val="black"/>
                </a:solidFill>
              </a:rPr>
            </a:br>
            <a:r>
              <a:rPr lang="lt-LT" sz="2400" dirty="0" smtClean="0">
                <a:solidFill>
                  <a:prstClr val="black"/>
                </a:solidFill>
              </a:rPr>
              <a:t>DIDŽIOJI </a:t>
            </a:r>
            <a:r>
              <a:rPr lang="lt-LT" sz="2400" dirty="0">
                <a:solidFill>
                  <a:prstClr val="black"/>
                </a:solidFill>
              </a:rPr>
              <a:t>KELEIVIŲ </a:t>
            </a:r>
            <a:r>
              <a:rPr lang="lt-LT" sz="2400" dirty="0" smtClean="0">
                <a:solidFill>
                  <a:prstClr val="black"/>
                </a:solidFill>
              </a:rPr>
              <a:t>SALĖ  I A. </a:t>
            </a:r>
            <a:r>
              <a:rPr lang="lt-LT" sz="2400" dirty="0">
                <a:solidFill>
                  <a:prstClr val="black"/>
                </a:solidFill>
              </a:rPr>
              <a:t>(352,52 </a:t>
            </a:r>
            <a:r>
              <a:rPr lang="lt-LT" sz="2400" dirty="0" smtClean="0">
                <a:solidFill>
                  <a:prstClr val="black"/>
                </a:solidFill>
              </a:rPr>
              <a:t>KV.M, </a:t>
            </a:r>
            <a:r>
              <a:rPr lang="lt-LT" sz="2400" dirty="0">
                <a:solidFill>
                  <a:prstClr val="black"/>
                </a:solidFill>
              </a:rPr>
              <a:t>TALPINANTI IKI </a:t>
            </a:r>
            <a:r>
              <a:rPr lang="lt-LT" sz="2400" dirty="0" smtClean="0">
                <a:solidFill>
                  <a:prstClr val="black"/>
                </a:solidFill>
              </a:rPr>
              <a:t>400 </a:t>
            </a:r>
            <a:r>
              <a:rPr lang="lt-LT" sz="2400" dirty="0">
                <a:solidFill>
                  <a:prstClr val="black"/>
                </a:solidFill>
              </a:rPr>
              <a:t>ŽMONIŲ</a:t>
            </a:r>
            <a:r>
              <a:rPr lang="lt-LT" sz="2400" dirty="0" smtClean="0">
                <a:solidFill>
                  <a:prstClr val="black"/>
                </a:solidFill>
              </a:rPr>
              <a:t> ), PREKYBINIŲ VIETŲ ĮRENGIMUI, ŠVENTINIŲ RENGINIŲ ORGANIZAVIMUI, REKLAMAI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267200" cy="3581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3581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lt-LT" sz="4000" b="1" dirty="0">
                <a:solidFill>
                  <a:prstClr val="black"/>
                </a:solidFill>
              </a:rPr>
              <a:t>KAUNO </a:t>
            </a:r>
            <a:r>
              <a:rPr lang="lt-LT" sz="4000" b="1" dirty="0" smtClean="0">
                <a:solidFill>
                  <a:prstClr val="black"/>
                </a:solidFill>
              </a:rPr>
              <a:t>GS KELEIVIŲ RŪMAI</a:t>
            </a:r>
            <a:r>
              <a:rPr lang="lt-LT" sz="4000" dirty="0">
                <a:solidFill>
                  <a:prstClr val="black"/>
                </a:solidFill>
              </a:rPr>
              <a:t/>
            </a:r>
            <a:br>
              <a:rPr lang="lt-LT" sz="4000" dirty="0">
                <a:solidFill>
                  <a:prstClr val="black"/>
                </a:solidFill>
              </a:rPr>
            </a:br>
            <a:r>
              <a:rPr lang="lt-LT" sz="2400" dirty="0" smtClean="0">
                <a:solidFill>
                  <a:prstClr val="black"/>
                </a:solidFill>
              </a:rPr>
              <a:t>DIDŽIOJI </a:t>
            </a:r>
            <a:r>
              <a:rPr lang="lt-LT" sz="2400" dirty="0">
                <a:solidFill>
                  <a:prstClr val="black"/>
                </a:solidFill>
              </a:rPr>
              <a:t>KELEIVIŲ </a:t>
            </a:r>
            <a:r>
              <a:rPr lang="lt-LT" sz="2400" dirty="0" smtClean="0">
                <a:solidFill>
                  <a:prstClr val="black"/>
                </a:solidFill>
              </a:rPr>
              <a:t>SALĖ  I A. </a:t>
            </a:r>
            <a:r>
              <a:rPr lang="lt-LT" sz="2400" dirty="0">
                <a:solidFill>
                  <a:prstClr val="black"/>
                </a:solidFill>
              </a:rPr>
              <a:t>(352,52 </a:t>
            </a:r>
            <a:r>
              <a:rPr lang="lt-LT" sz="2400" dirty="0" smtClean="0">
                <a:solidFill>
                  <a:prstClr val="black"/>
                </a:solidFill>
              </a:rPr>
              <a:t>KV.M, </a:t>
            </a:r>
            <a:r>
              <a:rPr lang="lt-LT" sz="2400" dirty="0">
                <a:solidFill>
                  <a:prstClr val="black"/>
                </a:solidFill>
              </a:rPr>
              <a:t>TALPINANTI IKI </a:t>
            </a:r>
            <a:r>
              <a:rPr lang="lt-LT" sz="2400" dirty="0" smtClean="0">
                <a:solidFill>
                  <a:prstClr val="black"/>
                </a:solidFill>
              </a:rPr>
              <a:t>400 </a:t>
            </a:r>
            <a:r>
              <a:rPr lang="lt-LT" sz="2400" dirty="0">
                <a:solidFill>
                  <a:prstClr val="black"/>
                </a:solidFill>
              </a:rPr>
              <a:t>ŽMONIŲ</a:t>
            </a:r>
            <a:r>
              <a:rPr lang="lt-LT" sz="2400" dirty="0" smtClean="0">
                <a:solidFill>
                  <a:prstClr val="black"/>
                </a:solidFill>
              </a:rPr>
              <a:t> ), PREKYBINIŲ VIETŲ ĮRENGIMUI, ŠVENTINIŲ RENGINIŲ ORGANIZAVIMUI, REKLAMAI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114800" cy="37338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114800" cy="3733800"/>
          </a:xfrm>
        </p:spPr>
      </p:pic>
    </p:spTree>
    <p:extLst>
      <p:ext uri="{BB962C8B-B14F-4D97-AF65-F5344CB8AC3E}">
        <p14:creationId xmlns:p14="http://schemas.microsoft.com/office/powerpoint/2010/main" val="35241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lt-LT" sz="4000" b="1" dirty="0">
                <a:solidFill>
                  <a:prstClr val="black"/>
                </a:solidFill>
              </a:rPr>
              <a:t>KAUNO </a:t>
            </a:r>
            <a:r>
              <a:rPr lang="lt-LT" sz="4000" b="1" dirty="0" smtClean="0">
                <a:solidFill>
                  <a:prstClr val="black"/>
                </a:solidFill>
              </a:rPr>
              <a:t>GS KELEIVIŲ RŪMAI</a:t>
            </a:r>
            <a:r>
              <a:rPr lang="lt-LT" sz="4000" dirty="0">
                <a:solidFill>
                  <a:prstClr val="black"/>
                </a:solidFill>
              </a:rPr>
              <a:t/>
            </a:r>
            <a:br>
              <a:rPr lang="lt-LT" sz="4000" dirty="0">
                <a:solidFill>
                  <a:prstClr val="black"/>
                </a:solidFill>
              </a:rPr>
            </a:br>
            <a:r>
              <a:rPr lang="lt-LT" sz="2400" dirty="0" smtClean="0">
                <a:solidFill>
                  <a:prstClr val="black"/>
                </a:solidFill>
              </a:rPr>
              <a:t>DIDŽIOJI </a:t>
            </a:r>
            <a:r>
              <a:rPr lang="lt-LT" sz="2400" dirty="0">
                <a:solidFill>
                  <a:prstClr val="black"/>
                </a:solidFill>
              </a:rPr>
              <a:t>KELEIVIŲ </a:t>
            </a:r>
            <a:r>
              <a:rPr lang="lt-LT" sz="2400" dirty="0" smtClean="0">
                <a:solidFill>
                  <a:prstClr val="black"/>
                </a:solidFill>
              </a:rPr>
              <a:t>SALĖ  I A. </a:t>
            </a:r>
            <a:r>
              <a:rPr lang="lt-LT" sz="2400" dirty="0">
                <a:solidFill>
                  <a:prstClr val="black"/>
                </a:solidFill>
              </a:rPr>
              <a:t>(352,52 </a:t>
            </a:r>
            <a:r>
              <a:rPr lang="lt-LT" sz="2400" dirty="0" smtClean="0">
                <a:solidFill>
                  <a:prstClr val="black"/>
                </a:solidFill>
              </a:rPr>
              <a:t>KV.M, </a:t>
            </a:r>
            <a:r>
              <a:rPr lang="lt-LT" sz="2400" dirty="0">
                <a:solidFill>
                  <a:prstClr val="black"/>
                </a:solidFill>
              </a:rPr>
              <a:t>TALPINANTI IKI </a:t>
            </a:r>
            <a:r>
              <a:rPr lang="lt-LT" sz="2400" dirty="0" smtClean="0">
                <a:solidFill>
                  <a:prstClr val="black"/>
                </a:solidFill>
              </a:rPr>
              <a:t>400 </a:t>
            </a:r>
            <a:r>
              <a:rPr lang="lt-LT" sz="2400" dirty="0">
                <a:solidFill>
                  <a:prstClr val="black"/>
                </a:solidFill>
              </a:rPr>
              <a:t>ŽMONIŲ</a:t>
            </a:r>
            <a:r>
              <a:rPr lang="lt-LT" sz="2400" dirty="0" smtClean="0">
                <a:solidFill>
                  <a:prstClr val="black"/>
                </a:solidFill>
              </a:rPr>
              <a:t> ), PREKYBINIŲ VIETŲ ĮRENGIMUI, ŠVENTINIŲ RENGINIŲ ORGANIZAVIMUI, REKLAMAI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Valius Liukaitis 2015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3962400" cy="37338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962400" cy="3733800"/>
          </a:xfrm>
        </p:spPr>
      </p:pic>
    </p:spTree>
    <p:extLst>
      <p:ext uri="{BB962C8B-B14F-4D97-AF65-F5344CB8AC3E}">
        <p14:creationId xmlns:p14="http://schemas.microsoft.com/office/powerpoint/2010/main" val="7701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138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AB „LIETUVOS GELEŽINKELIAI“ FILIALAS „KAUNO GELEŽINKELIŲ INFRASTRUKTŪRA“</vt:lpstr>
      <vt:lpstr>KAUNO GS KELEIVIŲ RŪMAI</vt:lpstr>
      <vt:lpstr>KAUNO GS KELEIVIŲ RŪMAI</vt:lpstr>
      <vt:lpstr>KAUNO GS KELEIVIŲ RŪMAI</vt:lpstr>
      <vt:lpstr>KAUNO GS KELEIVIŲ RŪMAI</vt:lpstr>
      <vt:lpstr>KAUNO GS I a.PATALPŲ PLANAS DIDŽIOJI KELEIVIŲ SALĖ (352,52 KV.M)</vt:lpstr>
      <vt:lpstr>KAUNO GS KELEIVIŲ RŪMAI DIDŽIOJI KELEIVIŲ SALĖ  I A. (352,52 KV.M, TALPINANTI IKI 400 ŽMONIŲ ), PREKYBINIŲ VIETŲ ĮRENGIMUI, ŠVENTINIŲ RENGINIŲ ORGANIZAVIMUI, REKLAMAI </vt:lpstr>
      <vt:lpstr>KAUNO GS KELEIVIŲ RŪMAI DIDŽIOJI KELEIVIŲ SALĖ  I A. (352,52 KV.M, TALPINANTI IKI 400 ŽMONIŲ ), PREKYBINIŲ VIETŲ ĮRENGIMUI, ŠVENTINIŲ RENGINIŲ ORGANIZAVIMUI, REKLAMAI </vt:lpstr>
      <vt:lpstr>KAUNO GS KELEIVIŲ RŪMAI DIDŽIOJI KELEIVIŲ SALĖ  I A. (352,52 KV.M, TALPINANTI IKI 400 ŽMONIŲ ), PREKYBINIŲ VIETŲ ĮRENGIMUI, ŠVENTINIŲ RENGINIŲ ORGANIZAVIMUI, REKLAMAI </vt:lpstr>
      <vt:lpstr> KAUNO GS KELEIVIŲ RŪMAI DIDŽIOJOJE KELEIVIŲ SALĖJE (352,52 KV.M) VYKĘS ŠVENTINIS RENGINYS  </vt:lpstr>
      <vt:lpstr> KAUNO GS KELEIVIŲ RŪMAI DIDŽIOJOJE KELEIVIŲ SALĖJE (352,52 KV.M) VYKĘS ŠVENTINIS RENGINYS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Valius Liukaitis</dc:creator>
  <cp:lastModifiedBy>Valius Liukaitis</cp:lastModifiedBy>
  <cp:revision>185</cp:revision>
  <dcterms:created xsi:type="dcterms:W3CDTF">2014-06-17T04:40:37Z</dcterms:created>
  <dcterms:modified xsi:type="dcterms:W3CDTF">2015-06-04T09:34:22Z</dcterms:modified>
</cp:coreProperties>
</file>